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FDC1B-6A4C-44E0-AED3-A64EB4AE52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28E51D-CC44-42BD-870F-548BA79BE5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DE8A8-006C-4623-B127-9063FA60F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C0F9A-6B76-4F13-A17C-D2D38B849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C9792-7866-407E-8A24-14804414A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162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62370-908D-46E2-8D02-58B710C6D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DA19F0-F6DB-4F9B-B644-1BCD13C9E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0DDB2-9A3C-48DB-A868-B47B4DFC5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970DC-13FC-4B0B-9BDC-11E090DA9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FE448-5576-43AB-801E-632FFB368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44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525622-E458-4E8C-BD98-8F000841DC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26968B-FBAA-4068-AA0F-2A6C009B40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31A39-3E81-4C1E-A29A-F2C256520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0D49E-B319-4F59-A4B4-4090CCBEE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9EC1F1-D0A7-4B3A-98B4-AC349DF15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60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579C9-7FD3-4406-BFB0-92AC67D3E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A0665-A33B-404B-9070-D5F4A6C16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921D1-9E51-43D1-ACC0-7DA2624A1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85A0-A2EC-419C-8079-6E5B2BC57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1B426-0840-4301-8462-125D34747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85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5B924-3DF6-4AA2-A06A-861774AFC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F31A03-7D55-4023-958A-9B4A48286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06DE5-748A-44C2-A379-80C4744DA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6AE17-F94F-4804-BBFB-341A1EF1B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4B3B7-1511-449C-8A6A-0EB45964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52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ACFEB-9E9C-478E-A811-136C5628F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33B3D-C90A-47D3-AAB4-2CEBE5192F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A4334-D030-41CB-8285-2AF70FF2C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41822-6C89-485F-9FC9-A06DA69F5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5E3E3-1D60-4F89-B5F2-301B9CF4D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3C745F-5D3F-4995-9301-EAEC061D9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484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5F85E-2F67-4BF6-9758-A98C67245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C9D77-0E21-4B71-9ABB-42182C7C9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AC4107-BCD4-464E-9118-A29F4BAA85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465862-342A-4286-B225-C0945A1A5A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D3BE2C-D33D-461D-AEA4-E241802F63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E88E42-B5C7-475F-928E-32CA77323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D2852F-4389-4DA4-B820-1DBA39EA6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50A252-F304-47F9-944F-E68FAD592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2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25178-1DBB-45E7-9813-D5B423A60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6BFA99-3C9F-42DD-AE4F-625FEF601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BF173F-28DB-4151-A83A-2C6D56DD6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BB55A1-176F-4FAC-B2AF-33CECA93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26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367B51-33A3-453D-9EF5-2D52D0A20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EBECA6-C3AE-400B-B384-9B6A92468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29A6B-5637-40EB-A4DE-EFD587E88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788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572C-1C75-4CB5-A4EA-AD9DBEB79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F2C9B-F434-48CF-B08F-EE54B4C5F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4DF5C2-1D86-4029-87FE-1B51C447DF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0A3CA-8B84-4C56-902C-B2C0A0D3C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6653B5-3272-497E-8FFF-E79DAEB4A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8378AC-4021-483D-9CD7-0F15B9EAF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337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D1424-B7DA-49C3-B7F6-65167B383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AC65F1-810E-4341-85EB-080851F051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29879D-8148-4BE6-AFE1-BF7B525F9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6B3ED7-5BD0-4DC3-AC98-63F2DD982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4CC5A-808C-4DBD-A0CE-DEF2062E8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36E23F-A449-41C6-84E0-BA9243B31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2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4F5AF3-0C7E-4E21-9FCA-92D74D77A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22CBC-359B-481C-A846-6D624B21B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2CD2B-4185-44EC-8082-516D14D84C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3DB1A-25AC-44DD-B2C5-064E0FCFD13F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1A608-194B-4001-B127-FE402D13F8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DE9AC-8001-45C0-9968-4EB7240F6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81F43-050E-4887-BCF2-ADF111730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46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egistrar@area72aa.or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1D798-EA7F-4388-BE9D-515ED4A69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6622" y="254150"/>
            <a:ext cx="8436553" cy="1293236"/>
          </a:xfrm>
        </p:spPr>
        <p:txBody>
          <a:bodyPr>
            <a:normAutofit/>
          </a:bodyPr>
          <a:lstStyle/>
          <a:p>
            <a:r>
              <a:rPr lang="en-US" u="sng" dirty="0"/>
              <a:t>REGISTRAR/ </a:t>
            </a:r>
            <a:r>
              <a:rPr lang="en-US" u="sng" dirty="0" err="1"/>
              <a:t>Registradora</a:t>
            </a:r>
            <a:endParaRPr lang="en-US" u="sn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5F668F-E81F-4580-8CFC-44BFF0ED8381}"/>
              </a:ext>
            </a:extLst>
          </p:cNvPr>
          <p:cNvSpPr txBox="1"/>
          <p:nvPr/>
        </p:nvSpPr>
        <p:spPr>
          <a:xfrm>
            <a:off x="776720" y="1782673"/>
            <a:ext cx="4461164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hlinkClick r:id="rId2"/>
              </a:rPr>
              <a:t>registrar@area72aa.org</a:t>
            </a:r>
            <a:endParaRPr lang="en-US" sz="2000" b="1" dirty="0"/>
          </a:p>
          <a:p>
            <a:pPr algn="ctr"/>
            <a:r>
              <a:rPr lang="en-US" sz="2000" b="1" dirty="0"/>
              <a:t>Dedicated AA phone</a:t>
            </a:r>
          </a:p>
          <a:p>
            <a:pPr algn="ctr"/>
            <a:r>
              <a:rPr lang="en-US" sz="2000" b="1" dirty="0"/>
              <a:t>253-732-8445 (text)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66E665-2ABD-4573-BE42-4175346647C1}"/>
              </a:ext>
            </a:extLst>
          </p:cNvPr>
          <p:cNvSpPr txBox="1"/>
          <p:nvPr/>
        </p:nvSpPr>
        <p:spPr>
          <a:xfrm>
            <a:off x="697488" y="4295526"/>
            <a:ext cx="4540396" cy="16927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WORKSHOP DATES</a:t>
            </a:r>
          </a:p>
          <a:p>
            <a:pPr algn="ctr"/>
            <a:r>
              <a:rPr lang="en-US" sz="2000" dirty="0"/>
              <a:t>Zoom ID  6335405154</a:t>
            </a:r>
          </a:p>
          <a:p>
            <a:pPr algn="ctr"/>
            <a:endParaRPr lang="en-US" sz="2000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JULY 24</a:t>
            </a:r>
            <a:r>
              <a:rPr lang="en-US" sz="2000" baseline="30000" dirty="0"/>
              <a:t>TH</a:t>
            </a:r>
            <a:r>
              <a:rPr lang="en-US" sz="2000" dirty="0"/>
              <a:t> 2021 AT 9-11 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AUGUST 14</a:t>
            </a:r>
            <a:r>
              <a:rPr lang="en-US" sz="2000" baseline="30000" dirty="0"/>
              <a:t>TH</a:t>
            </a:r>
            <a:r>
              <a:rPr lang="en-US" sz="2000" dirty="0"/>
              <a:t> AT 9-11 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7CF3B7-9FB2-4892-8FB1-C2D9E8F3CDEF}"/>
              </a:ext>
            </a:extLst>
          </p:cNvPr>
          <p:cNvSpPr txBox="1"/>
          <p:nvPr/>
        </p:nvSpPr>
        <p:spPr>
          <a:xfrm>
            <a:off x="697488" y="3047903"/>
            <a:ext cx="4461164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MONTHLY REGISTRAR MEETING</a:t>
            </a:r>
          </a:p>
          <a:p>
            <a:pPr algn="ctr"/>
            <a:r>
              <a:rPr lang="en-US" dirty="0"/>
              <a:t>EVERY 1ST SUNDAY OF MONTH AT 9:30 AM</a:t>
            </a:r>
          </a:p>
          <a:p>
            <a:pPr algn="ctr"/>
            <a:r>
              <a:rPr lang="en-US" sz="1800" dirty="0"/>
              <a:t>Zoom ID  6335405154</a:t>
            </a:r>
          </a:p>
        </p:txBody>
      </p:sp>
      <p:sp>
        <p:nvSpPr>
          <p:cNvPr id="10" name="Google Shape;86;p1">
            <a:extLst>
              <a:ext uri="{FF2B5EF4-FFF2-40B4-BE49-F238E27FC236}">
                <a16:creationId xmlns:a16="http://schemas.microsoft.com/office/drawing/2014/main" id="{FEC624F8-0288-4FC6-803B-638D1835013C}"/>
              </a:ext>
            </a:extLst>
          </p:cNvPr>
          <p:cNvSpPr txBox="1"/>
          <p:nvPr/>
        </p:nvSpPr>
        <p:spPr>
          <a:xfrm>
            <a:off x="6667081" y="1782714"/>
            <a:ext cx="4461164" cy="101562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registrar@area72aa.org</a:t>
            </a:r>
            <a:endParaRPr lang="en-US"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US" sz="2000" b="1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Teléfono</a:t>
            </a:r>
            <a:r>
              <a:rPr lang="en-US" sz="20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dedicado</a:t>
            </a:r>
            <a:r>
              <a:rPr lang="en-US" sz="20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AA</a:t>
            </a:r>
          </a:p>
          <a:p>
            <a:pPr lvl="0" algn="ctr"/>
            <a:r>
              <a:rPr lang="en-US" sz="20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253-732-8445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texto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dirty="0"/>
          </a:p>
        </p:txBody>
      </p:sp>
      <p:sp>
        <p:nvSpPr>
          <p:cNvPr id="11" name="Google Shape;88;p1">
            <a:extLst>
              <a:ext uri="{FF2B5EF4-FFF2-40B4-BE49-F238E27FC236}">
                <a16:creationId xmlns:a16="http://schemas.microsoft.com/office/drawing/2014/main" id="{C676FCC0-3BF8-44F5-A61C-1E6A4923324C}"/>
              </a:ext>
            </a:extLst>
          </p:cNvPr>
          <p:cNvSpPr txBox="1"/>
          <p:nvPr/>
        </p:nvSpPr>
        <p:spPr>
          <a:xfrm>
            <a:off x="6632878" y="3033705"/>
            <a:ext cx="4529570" cy="92328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REUNIÓN MENSUAL DEL REGISTRADOR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CADA 1ER DOMINGO DEL MES A LAS 9:30 AM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Id. de zoom 6335405154</a:t>
            </a:r>
            <a:endParaRPr dirty="0"/>
          </a:p>
        </p:txBody>
      </p:sp>
      <p:sp>
        <p:nvSpPr>
          <p:cNvPr id="12" name="Google Shape;87;p1">
            <a:extLst>
              <a:ext uri="{FF2B5EF4-FFF2-40B4-BE49-F238E27FC236}">
                <a16:creationId xmlns:a16="http://schemas.microsoft.com/office/drawing/2014/main" id="{E9925B26-4B69-4B33-944C-BFDBA994F513}"/>
              </a:ext>
            </a:extLst>
          </p:cNvPr>
          <p:cNvSpPr txBox="1"/>
          <p:nvPr/>
        </p:nvSpPr>
        <p:spPr>
          <a:xfrm>
            <a:off x="6632878" y="4295526"/>
            <a:ext cx="4540397" cy="169273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</a:pPr>
            <a:r>
              <a:rPr lang="es-ES" sz="24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FECHAS DEL TALLERES</a:t>
            </a:r>
            <a:r>
              <a:rPr lang="es-ES" sz="240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lvl="0" algn="ctr"/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Id. de zoom 6335405154</a:t>
            </a:r>
          </a:p>
          <a:p>
            <a:pPr lvl="0" algn="ctr"/>
            <a:endParaRPr lang="es-ES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 Mes De Julio 9-11 AM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 Agosto 9-11 AM </a:t>
            </a:r>
            <a:endParaRPr lang="es-ES"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2846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A9D94-EB66-4C4D-AC0A-D37C833D6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660400"/>
            <a:ext cx="118491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/>
              <a:t>FELLOWSHIP CONNECTION:</a:t>
            </a:r>
            <a:br>
              <a:rPr lang="en-US" u="sng" dirty="0"/>
            </a:br>
            <a:r>
              <a:rPr lang="en-US" sz="2400" dirty="0"/>
              <a:t>DCM’s have ability to view active meetings, GSRs, locations and times of meetings (read access only)</a:t>
            </a:r>
            <a:br>
              <a:rPr lang="en-US" sz="2400" dirty="0"/>
            </a:br>
            <a:br>
              <a:rPr lang="en-US" sz="2400" dirty="0"/>
            </a:br>
            <a:r>
              <a:rPr lang="es-ES" sz="2400" dirty="0"/>
              <a:t>Los DCM tienen la capacidad de ver reuniones activas, GSR, ubicaciones y horarios de reuniones (solo acceso de lectura)</a:t>
            </a:r>
            <a:br>
              <a:rPr lang="es-ES" sz="2400" dirty="0"/>
            </a:br>
            <a:br>
              <a:rPr lang="es-ES" sz="2400" dirty="0"/>
            </a:br>
            <a:endParaRPr lang="en-US" sz="31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03FD0C7-7E8E-4082-9B09-935A89E051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8825" y="2142332"/>
            <a:ext cx="7734300" cy="4350543"/>
          </a:xfrm>
        </p:spPr>
      </p:pic>
    </p:spTree>
    <p:extLst>
      <p:ext uri="{BB962C8B-B14F-4D97-AF65-F5344CB8AC3E}">
        <p14:creationId xmlns:p14="http://schemas.microsoft.com/office/powerpoint/2010/main" val="4116071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146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REGISTRAR/ Registradora</vt:lpstr>
      <vt:lpstr>FELLOWSHIP CONNECTION: DCM’s have ability to view active meetings, GSRs, locations and times of meetings (read access only)  Los DCM tienen la capacidad de ver reuniones activas, GSR, ubicaciones y horarios de reuniones (solo acceso de lectura)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REGISTRAR</dc:title>
  <dc:creator>Robin Martin</dc:creator>
  <cp:lastModifiedBy> </cp:lastModifiedBy>
  <cp:revision>10</cp:revision>
  <dcterms:created xsi:type="dcterms:W3CDTF">2021-04-05T04:56:30Z</dcterms:created>
  <dcterms:modified xsi:type="dcterms:W3CDTF">2021-06-24T01:45:59Z</dcterms:modified>
</cp:coreProperties>
</file>